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F01D-19AA-40AA-80B7-48AA172C8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471434-D2F8-4082-8185-FB044C8E1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56C4DF-5538-4367-B0E3-D8B63104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32F5A2-51CA-4D1C-94AA-E82A2FFC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7B2BE-8B2A-4031-AAEB-C1524BDA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78323-08C2-4277-B8D5-C513CA09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F93943-3F6F-4AF0-8034-6EDE65048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20552A-EB7B-442B-92CA-D29B183E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CD209-7AD8-4D5D-B6E5-5019339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BB4E7-1708-4DDD-BBE5-25AFAF9F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525644-A776-4B97-86E8-C1AE91B40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68D171-4356-4FA2-9FF0-36905D03D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AA60F-4DEF-4AB7-95CB-243E3502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ECBDA-01F1-4049-9EB2-54B5D33A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29BEB1-2B86-4668-A241-4EBADC72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8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64A9C-5AD8-415A-B3E8-CC68A876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F4774-6286-466E-8086-F413DB5A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F5837-A7BC-4872-A05A-0BA02523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AC37CE-D8F2-426C-A76A-7B5FF7AD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24DE93-B54F-46C6-A8F4-EB4FB0AF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28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94574-E34C-4C41-B6AB-EA6396CB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8E4D16-719D-4363-B396-D59DA8BFE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730F81-DA40-4473-9616-55A57935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FACBFA-6654-48A5-85DF-E901715F6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FF0B9-6CE3-492A-B3BE-D882645B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67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2185-7F99-471E-8167-78002EA4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883532-C70C-4E42-AC05-C218D6877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5F4CF7-34CC-4D9F-A3D7-E67B3652D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4ECFCA-E959-4FF8-8499-8FFA224B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B97B2D-83BB-4DC0-83DA-4169BE88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52CCF8-AA88-41CC-9BE0-9582C341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4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B0AB3-07A0-4551-8F18-6708976F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A7451D-23CF-49D0-8D0A-56BE1EE26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D5E92D-776E-495B-98AE-7D03DB27A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C8E7A6-3013-4987-B40A-CA1899C99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EA26FB-5D0C-43EE-8091-ABBCCE6DA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637D80-4B35-4C87-8ADF-C7B3FF24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39D745-C6CF-4CE4-A41D-016CACCE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747BCA-1A53-4BAA-8D40-6D1A1FE9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6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D314B-691B-4037-9CCB-E1B72AF6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4D3AE-ED2F-494B-9FF1-C969923D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17FD03-81CD-4F8D-9F1E-95F518BFA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CFD5F0-7670-40EE-B720-6DED662C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27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6F463F-9A9F-4633-9671-2BFBA38B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40CA17-DC92-40EC-99C8-C56641B0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BEF8D6-489D-4D37-9500-AA910AEE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55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BC00B-0595-49C3-B784-075D507F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0D179-5295-48B4-A1C5-BFC324209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5C2BCA-DD14-468E-B941-2C29AC3CA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80EE9D-E735-41E7-A7A0-8E1714B3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3263FC-AC03-43D3-A63C-BFCDC1E8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06185D-655C-46AD-9005-63CF4F3A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87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1B43F-2162-442F-93F1-EABA5BBF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8C16B2-DD63-442D-AB15-37DBC6756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97C5B0-DD02-40C3-A29B-9B7ACD046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4B3B48-8C6C-4F7C-8EBA-0CC912C1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5B0F05-6B0D-4200-9CF5-DC8BDD0C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CE20FC-090B-47AA-AF70-59B5A0DF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9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AAF091-3AAF-4309-9E9D-0B00ADBD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DCFA-D275-46CF-BBAD-6AA4A86AC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9A90F-A54E-4129-9C97-1960605C3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94CD7-3D1C-4CDB-A1EE-C9649C0C2FF9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4F368B-A1F9-4CD0-B32D-B442FD2A0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6A7890-83BB-4878-98E8-986CCA4D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1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B9E02E-0832-4B5D-8491-2471AF47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67"/>
            <a:ext cx="12192000" cy="63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2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E18010-3F12-46E9-8B64-EC455F6F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461"/>
            <a:ext cx="12192000" cy="59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9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86E5B2-9CA1-45F0-B33B-2BEB683F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280"/>
            <a:ext cx="12192000" cy="58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3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06C0C5-D82C-4A04-A044-6C390D4B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688"/>
            <a:ext cx="12192000" cy="41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7BEA1-431D-41D3-86A1-2BF62DF0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795"/>
            <a:ext cx="12192000" cy="64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5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B44514-C2AE-4B96-8CE1-84442DF3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642"/>
            <a:ext cx="12192000" cy="459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7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AF4890-AA0E-4C31-9AD9-37AEA83D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028"/>
            <a:ext cx="12192000" cy="57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0FEF29-5E03-4B3E-BBE3-FEC10941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685"/>
            <a:ext cx="12192000" cy="615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D965EF-B1FD-4F07-B8BD-2EDB0B9E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827"/>
            <a:ext cx="12192000" cy="60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67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24D8F7-AABE-42C5-AB1B-EED5FCD4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73"/>
            <a:ext cx="12192000" cy="67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E9747B-EF3C-432E-9BE0-70C08006A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9"/>
            <a:ext cx="12192000" cy="66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19CE69-3460-447D-80A8-6F7DD81BB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133"/>
            <a:ext cx="12192000" cy="5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5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40D95B-884F-4845-B323-4E159C50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88"/>
            <a:ext cx="12192000" cy="67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96F07F-7627-4D18-A32E-84E39D53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531"/>
            <a:ext cx="12192000" cy="62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4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664D9D-545D-4EA7-A979-24C5B21E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668"/>
            <a:ext cx="12192000" cy="42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9B5851-27C8-411D-BB4F-3DEEDAB2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048"/>
            <a:ext cx="12192000" cy="63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49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561AC3-CC5E-4D78-B2B0-BB6E9CD8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210"/>
            <a:ext cx="12192000" cy="52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1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01F9A2-60F8-40B9-A023-8567351A7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346"/>
            <a:ext cx="12192000" cy="51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373A72-5678-4632-BB63-C73E7D78C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67"/>
            <a:ext cx="12192000" cy="43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4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7B787A-4A88-40B5-ABF0-FE7305A7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609600"/>
            <a:ext cx="104298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E3FB01-0A3A-4793-B8B6-81B9ADD2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521"/>
            <a:ext cx="12192000" cy="59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7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2FE2B5-CA27-4065-B0E9-272F4AC21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360"/>
            <a:ext cx="12192000" cy="54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4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A88C06-00FA-4DBC-A158-51CB7743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" y="0"/>
            <a:ext cx="12033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7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B2A690-809B-45F3-A2EE-899533E8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8" y="0"/>
            <a:ext cx="10829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0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0</Words>
  <Application>Microsoft Office PowerPoint</Application>
  <PresentationFormat>宽屏</PresentationFormat>
  <Paragraphs>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yuyun</dc:creator>
  <cp:lastModifiedBy>zhao yuyun</cp:lastModifiedBy>
  <cp:revision>21</cp:revision>
  <dcterms:created xsi:type="dcterms:W3CDTF">2021-05-10T02:23:38Z</dcterms:created>
  <dcterms:modified xsi:type="dcterms:W3CDTF">2021-06-23T12:30:43Z</dcterms:modified>
</cp:coreProperties>
</file>